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E853E"/>
    <a:srgbClr val="D64808"/>
    <a:srgbClr val="E58E47"/>
    <a:srgbClr val="000066"/>
    <a:srgbClr val="BB4578"/>
    <a:srgbClr val="FF0066"/>
    <a:srgbClr val="FF3300"/>
    <a:srgbClr val="281646"/>
    <a:srgbClr val="341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731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9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30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29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49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09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63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6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68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64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51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6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611" y="-19446"/>
            <a:ext cx="12196611" cy="438336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4175760" y="2724911"/>
            <a:ext cx="3840480" cy="1408177"/>
            <a:chOff x="4175760" y="2724911"/>
            <a:chExt cx="3840480" cy="1408177"/>
          </a:xfrm>
        </p:grpSpPr>
        <p:sp>
          <p:nvSpPr>
            <p:cNvPr id="4" name="Triangle isocèle 3"/>
            <p:cNvSpPr/>
            <p:nvPr/>
          </p:nvSpPr>
          <p:spPr>
            <a:xfrm rot="16200000">
              <a:off x="4431792" y="2468880"/>
              <a:ext cx="1408176" cy="1920240"/>
            </a:xfrm>
            <a:prstGeom prst="triangle">
              <a:avLst/>
            </a:prstGeom>
            <a:solidFill>
              <a:srgbClr val="321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Triangle isocèle 4"/>
            <p:cNvSpPr/>
            <p:nvPr/>
          </p:nvSpPr>
          <p:spPr>
            <a:xfrm rot="5400000" flipH="1">
              <a:off x="6352032" y="2468879"/>
              <a:ext cx="1408176" cy="1920240"/>
            </a:xfrm>
            <a:prstGeom prst="triangle">
              <a:avLst/>
            </a:prstGeom>
            <a:solidFill>
              <a:srgbClr val="28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6332367" y="387643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SNV</a:t>
            </a:r>
            <a:endParaRPr lang="fr-FR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682536" y="360594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</a:t>
            </a:r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Matière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363701" y="3902254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endParaRPr lang="fr-FR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4352847"/>
            <a:ext cx="12192000" cy="2529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Forme libre 48"/>
          <p:cNvSpPr/>
          <p:nvPr/>
        </p:nvSpPr>
        <p:spPr>
          <a:xfrm>
            <a:off x="6270171" y="4934611"/>
            <a:ext cx="2804673" cy="1083449"/>
          </a:xfrm>
          <a:custGeom>
            <a:avLst/>
            <a:gdLst>
              <a:gd name="connsiteX0" fmla="*/ 0 w 3073613"/>
              <a:gd name="connsiteY0" fmla="*/ 1083449 h 1083449"/>
              <a:gd name="connsiteX1" fmla="*/ 3073613 w 3073613"/>
              <a:gd name="connsiteY1" fmla="*/ 568618 h 1083449"/>
              <a:gd name="connsiteX2" fmla="*/ 1905640 w 3073613"/>
              <a:gd name="connsiteY2" fmla="*/ 0 h 1083449"/>
              <a:gd name="connsiteX3" fmla="*/ 0 w 3073613"/>
              <a:gd name="connsiteY3" fmla="*/ 1083449 h 10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3613" h="1083449">
                <a:moveTo>
                  <a:pt x="0" y="1083449"/>
                </a:moveTo>
                <a:lnTo>
                  <a:pt x="3073613" y="568618"/>
                </a:lnTo>
                <a:lnTo>
                  <a:pt x="1905640" y="0"/>
                </a:lnTo>
                <a:lnTo>
                  <a:pt x="0" y="1083449"/>
                </a:lnTo>
                <a:close/>
              </a:path>
            </a:pathLst>
          </a:custGeom>
          <a:solidFill>
            <a:schemeClr val="tx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175760" y="3428999"/>
            <a:ext cx="1920240" cy="2679192"/>
          </a:xfrm>
          <a:custGeom>
            <a:avLst/>
            <a:gdLst>
              <a:gd name="connsiteX0" fmla="*/ 1103812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1103812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1103812 w 1920240"/>
              <a:gd name="connsiteY8" fmla="*/ 2393613 h 2679192"/>
              <a:gd name="connsiteX9" fmla="*/ 1103812 w 1920240"/>
              <a:gd name="connsiteY9" fmla="*/ 2388246 h 2679192"/>
              <a:gd name="connsiteX10" fmla="*/ 1088159 w 1920240"/>
              <a:gd name="connsiteY10" fmla="*/ 2388246 h 2679192"/>
              <a:gd name="connsiteX11" fmla="*/ 0 w 1920240"/>
              <a:gd name="connsiteY11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0240" h="2679192">
                <a:moveTo>
                  <a:pt x="1103812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1103812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1103812" y="2393613"/>
                </a:lnTo>
                <a:lnTo>
                  <a:pt x="1103812" y="2388246"/>
                </a:lnTo>
                <a:lnTo>
                  <a:pt x="1088159" y="2388246"/>
                </a:lnTo>
                <a:lnTo>
                  <a:pt x="0" y="201516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flipH="1">
            <a:off x="6096000" y="3428999"/>
            <a:ext cx="1920240" cy="2679192"/>
          </a:xfrm>
          <a:custGeom>
            <a:avLst/>
            <a:gdLst>
              <a:gd name="connsiteX0" fmla="*/ 0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0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0 w 1920240"/>
              <a:gd name="connsiteY8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240" h="2679192">
                <a:moveTo>
                  <a:pt x="0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0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0" y="2015163"/>
                </a:lnTo>
                <a:close/>
              </a:path>
            </a:pathLst>
          </a:custGeom>
          <a:solidFill>
            <a:srgbClr val="572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4175760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 flipH="1">
            <a:off x="6912428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6" name="Groupe 45"/>
          <p:cNvGrpSpPr/>
          <p:nvPr/>
        </p:nvGrpSpPr>
        <p:grpSpPr>
          <a:xfrm>
            <a:off x="4173453" y="2528404"/>
            <a:ext cx="3840481" cy="1660836"/>
            <a:chOff x="4117668" y="1098598"/>
            <a:chExt cx="3840481" cy="1660836"/>
          </a:xfrm>
        </p:grpSpPr>
        <p:sp>
          <p:nvSpPr>
            <p:cNvPr id="22" name="Forme libre 21"/>
            <p:cNvSpPr/>
            <p:nvPr/>
          </p:nvSpPr>
          <p:spPr>
            <a:xfrm rot="16200000">
              <a:off x="5333819" y="-117553"/>
              <a:ext cx="1408177" cy="3840480"/>
            </a:xfrm>
            <a:custGeom>
              <a:avLst/>
              <a:gdLst>
                <a:gd name="connsiteX0" fmla="*/ 1408177 w 1408177"/>
                <a:gd name="connsiteY0" fmla="*/ 1920240 h 3840480"/>
                <a:gd name="connsiteX1" fmla="*/ 704089 w 1408177"/>
                <a:gd name="connsiteY1" fmla="*/ 3840480 h 3840480"/>
                <a:gd name="connsiteX2" fmla="*/ 1 w 1408177"/>
                <a:gd name="connsiteY2" fmla="*/ 1920240 h 3840480"/>
                <a:gd name="connsiteX3" fmla="*/ 0 w 1408177"/>
                <a:gd name="connsiteY3" fmla="*/ 1920240 h 3840480"/>
                <a:gd name="connsiteX4" fmla="*/ 704088 w 1408177"/>
                <a:gd name="connsiteY4" fmla="*/ 0 h 3840480"/>
                <a:gd name="connsiteX5" fmla="*/ 1408176 w 1408177"/>
                <a:gd name="connsiteY5" fmla="*/ 1920240 h 38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8177" h="3840480">
                  <a:moveTo>
                    <a:pt x="1408177" y="1920240"/>
                  </a:moveTo>
                  <a:lnTo>
                    <a:pt x="704089" y="3840480"/>
                  </a:lnTo>
                  <a:lnTo>
                    <a:pt x="1" y="1920240"/>
                  </a:lnTo>
                  <a:lnTo>
                    <a:pt x="0" y="1920240"/>
                  </a:lnTo>
                  <a:lnTo>
                    <a:pt x="704088" y="0"/>
                  </a:lnTo>
                  <a:lnTo>
                    <a:pt x="1408176" y="1920240"/>
                  </a:lnTo>
                  <a:close/>
                </a:path>
              </a:pathLst>
            </a:custGeom>
            <a:solidFill>
              <a:srgbClr val="281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4117669" y="1802863"/>
              <a:ext cx="1924334" cy="956571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2668 w 1924334"/>
                <a:gd name="connsiteY0" fmla="*/ 0 h 964834"/>
                <a:gd name="connsiteX1" fmla="*/ 1924334 w 1924334"/>
                <a:gd name="connsiteY1" fmla="*/ 705527 h 964834"/>
                <a:gd name="connsiteX2" fmla="*/ 1917510 w 1924334"/>
                <a:gd name="connsiteY2" fmla="*/ 964834 h 964834"/>
                <a:gd name="connsiteX3" fmla="*/ 0 w 1924334"/>
                <a:gd name="connsiteY3" fmla="*/ 261974 h 964834"/>
                <a:gd name="connsiteX4" fmla="*/ 2668 w 1924334"/>
                <a:gd name="connsiteY4" fmla="*/ 0 h 964834"/>
                <a:gd name="connsiteX0" fmla="*/ 2668 w 1924334"/>
                <a:gd name="connsiteY0" fmla="*/ 0 h 956571"/>
                <a:gd name="connsiteX1" fmla="*/ 1924334 w 1924334"/>
                <a:gd name="connsiteY1" fmla="*/ 697264 h 956571"/>
                <a:gd name="connsiteX2" fmla="*/ 1917510 w 1924334"/>
                <a:gd name="connsiteY2" fmla="*/ 956571 h 956571"/>
                <a:gd name="connsiteX3" fmla="*/ 0 w 1924334"/>
                <a:gd name="connsiteY3" fmla="*/ 253711 h 956571"/>
                <a:gd name="connsiteX4" fmla="*/ 2668 w 1924334"/>
                <a:gd name="connsiteY4" fmla="*/ 0 h 95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56571">
                  <a:moveTo>
                    <a:pt x="2668" y="0"/>
                  </a:moveTo>
                  <a:lnTo>
                    <a:pt x="1924334" y="697264"/>
                  </a:lnTo>
                  <a:lnTo>
                    <a:pt x="1917510" y="956571"/>
                  </a:lnTo>
                  <a:lnTo>
                    <a:pt x="0" y="253711"/>
                  </a:lnTo>
                  <a:cubicBezTo>
                    <a:pt x="889" y="166386"/>
                    <a:pt x="1779" y="87325"/>
                    <a:pt x="2668" y="0"/>
                  </a:cubicBezTo>
                  <a:close/>
                </a:path>
              </a:pathLst>
            </a:custGeom>
            <a:solidFill>
              <a:srgbClr val="351C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7" name="Forme libre 26"/>
            <p:cNvSpPr/>
            <p:nvPr/>
          </p:nvSpPr>
          <p:spPr>
            <a:xfrm flipH="1">
              <a:off x="6033815" y="1798704"/>
              <a:ext cx="1924334" cy="960729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60729">
                  <a:moveTo>
                    <a:pt x="6824" y="0"/>
                  </a:moveTo>
                  <a:lnTo>
                    <a:pt x="1924334" y="701422"/>
                  </a:lnTo>
                  <a:lnTo>
                    <a:pt x="1917510" y="960729"/>
                  </a:lnTo>
                  <a:lnTo>
                    <a:pt x="0" y="257869"/>
                  </a:lnTo>
                  <a:lnTo>
                    <a:pt x="6824" y="0"/>
                  </a:lnTo>
                  <a:close/>
                </a:path>
              </a:pathLst>
            </a:custGeom>
            <a:solidFill>
              <a:srgbClr val="140B2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42" name="Forme libre 41"/>
            <p:cNvSpPr/>
            <p:nvPr/>
          </p:nvSpPr>
          <p:spPr>
            <a:xfrm rot="16200000">
              <a:off x="5583992" y="613483"/>
              <a:ext cx="899645" cy="2366459"/>
            </a:xfrm>
            <a:custGeom>
              <a:avLst/>
              <a:gdLst>
                <a:gd name="connsiteX0" fmla="*/ 899645 w 899645"/>
                <a:gd name="connsiteY0" fmla="*/ 1864203 h 2366459"/>
                <a:gd name="connsiteX1" fmla="*/ 715484 w 899645"/>
                <a:gd name="connsiteY1" fmla="*/ 2366459 h 2366459"/>
                <a:gd name="connsiteX2" fmla="*/ 0 w 899645"/>
                <a:gd name="connsiteY2" fmla="*/ 477299 h 2366459"/>
                <a:gd name="connsiteX3" fmla="*/ 175009 w 899645"/>
                <a:gd name="connsiteY3" fmla="*/ 0 h 236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5" h="2366459">
                  <a:moveTo>
                    <a:pt x="899645" y="1864203"/>
                  </a:moveTo>
                  <a:lnTo>
                    <a:pt x="715484" y="2366459"/>
                  </a:lnTo>
                  <a:lnTo>
                    <a:pt x="0" y="477299"/>
                  </a:lnTo>
                  <a:lnTo>
                    <a:pt x="17500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45" name="Forme libre 44"/>
            <p:cNvSpPr/>
            <p:nvPr/>
          </p:nvSpPr>
          <p:spPr>
            <a:xfrm rot="5400000" flipV="1">
              <a:off x="5615702" y="645194"/>
              <a:ext cx="960597" cy="2242092"/>
            </a:xfrm>
            <a:custGeom>
              <a:avLst/>
              <a:gdLst>
                <a:gd name="connsiteX0" fmla="*/ 899646 w 899646"/>
                <a:gd name="connsiteY0" fmla="*/ 1864204 h 2366460"/>
                <a:gd name="connsiteX1" fmla="*/ 715485 w 899646"/>
                <a:gd name="connsiteY1" fmla="*/ 2366460 h 2366460"/>
                <a:gd name="connsiteX2" fmla="*/ 0 w 899646"/>
                <a:gd name="connsiteY2" fmla="*/ 477299 h 2366460"/>
                <a:gd name="connsiteX3" fmla="*/ 175010 w 899646"/>
                <a:gd name="connsiteY3" fmla="*/ 0 h 236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6" h="2366460">
                  <a:moveTo>
                    <a:pt x="899646" y="1864204"/>
                  </a:moveTo>
                  <a:lnTo>
                    <a:pt x="715485" y="2366460"/>
                  </a:lnTo>
                  <a:lnTo>
                    <a:pt x="0" y="477299"/>
                  </a:lnTo>
                  <a:lnTo>
                    <a:pt x="17501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225778" y="318509"/>
            <a:ext cx="3741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Domaine D0M2 </a:t>
            </a: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ciences de la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matière</a:t>
            </a: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537414" y="4433258"/>
            <a:ext cx="3741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Cliquez pour découvrir en détails les offres de formation de ce domaine</a:t>
            </a:r>
            <a:endParaRPr lang="fr-FR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9437511" y="2057143"/>
            <a:ext cx="1738489" cy="15663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  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r>
              <a:rPr lang="fr-FR" sz="2000" dirty="0" smtClean="0">
                <a:solidFill>
                  <a:srgbClr val="FFFF00"/>
                </a:solidFill>
              </a:rPr>
              <a:t> </a:t>
            </a:r>
            <a:endParaRPr lang="fr-FR" sz="2000" dirty="0">
              <a:solidFill>
                <a:srgbClr val="FFFF00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9437511" y="267601"/>
            <a:ext cx="1738489" cy="1566332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Licences </a:t>
            </a:r>
          </a:p>
          <a:p>
            <a:pPr algn="ctr"/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 </a:t>
            </a:r>
            <a:endParaRPr lang="fr-FR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81" y="1424190"/>
            <a:ext cx="3680511" cy="260144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8" name="Flèche droite 27"/>
          <p:cNvSpPr/>
          <p:nvPr/>
        </p:nvSpPr>
        <p:spPr>
          <a:xfrm rot="5400000">
            <a:off x="10014253" y="5733842"/>
            <a:ext cx="940678" cy="42566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377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065 -0.05394 L 0.00039 -0.3537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3" y="-150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3242 -0.0412 L 0.01498 -0.25277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370" y="-1057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1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4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2" grpId="0"/>
          <p:bldP spid="3" grpId="0"/>
          <p:bldP spid="31" grpId="0"/>
          <p:bldP spid="8" grpId="0" animBg="1"/>
          <p:bldP spid="30" grpId="0" animBg="1"/>
          <p:bldP spid="28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065 -0.05394 L 0.00039 -0.3537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3" y="-150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3242 -0.0412 L 0.01498 -0.25277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370" y="-1057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2" grpId="0"/>
          <p:bldP spid="3" grpId="0"/>
          <p:bldP spid="31" grpId="0"/>
          <p:bldP spid="8" grpId="0" animBg="1"/>
          <p:bldP spid="30" grpId="0" animBg="1"/>
          <p:bldP spid="28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FC000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5464" y="1651947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274" y="2483899"/>
            <a:ext cx="2862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fondamentale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3274" y="3384158"/>
            <a:ext cx="3088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fondamentale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438804" y="608169"/>
            <a:ext cx="9755238" cy="485988"/>
            <a:chOff x="1438804" y="608169"/>
            <a:chExt cx="9755238" cy="485988"/>
          </a:xfrm>
        </p:grpSpPr>
        <p:sp>
          <p:nvSpPr>
            <p:cNvPr id="37" name="Rectangle à coins arrondis 36">
              <a:hlinkClick r:id="" action="ppaction://noaction"/>
            </p:cNvPr>
            <p:cNvSpPr/>
            <p:nvPr/>
          </p:nvSpPr>
          <p:spPr>
            <a:xfrm>
              <a:off x="2125989" y="608169"/>
              <a:ext cx="8357988" cy="4680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ZoneTexte 39"/>
            <p:cNvSpPr txBox="1"/>
            <p:nvPr/>
          </p:nvSpPr>
          <p:spPr>
            <a:xfrm>
              <a:off x="1438804" y="632492"/>
              <a:ext cx="9755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Domaine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d’accès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: </a:t>
              </a:r>
              <a:r>
                <a:rPr lang="fr-FR" sz="2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B00LAL01 </a:t>
              </a: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de la Matière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595464" y="2085363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36300" y="3438592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74360" y="2114567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74360" y="1650505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5464" y="2957741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16423" y="2516446"/>
            <a:ext cx="2512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6423" y="2920722"/>
            <a:ext cx="29722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matériaux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4983" y="3809703"/>
            <a:ext cx="26863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 théorique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6274360" y="4222412"/>
            <a:ext cx="3208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 des matériaux</a:t>
            </a:r>
          </a:p>
        </p:txBody>
      </p:sp>
      <p:sp>
        <p:nvSpPr>
          <p:cNvPr id="8" name="Rectangle 7"/>
          <p:cNvSpPr/>
          <p:nvPr/>
        </p:nvSpPr>
        <p:spPr>
          <a:xfrm>
            <a:off x="6264239" y="4642470"/>
            <a:ext cx="48112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Dynamique des fluides et énergétique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16423" y="5046746"/>
            <a:ext cx="2117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Astrophysique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8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5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5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6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6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7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7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8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16" grpId="0"/>
          <p:bldP spid="24" grpId="0"/>
          <p:bldP spid="26" grpId="0"/>
          <p:bldP spid="28" grpId="0"/>
          <p:bldP spid="30" grpId="0"/>
          <p:bldP spid="32" grpId="0"/>
          <p:bldP spid="33" grpId="0"/>
          <p:bldP spid="4" grpId="0"/>
          <p:bldP spid="5" grpId="0"/>
          <p:bldP spid="6" grpId="0"/>
          <p:bldP spid="7" grpId="0"/>
          <p:bldP spid="8" grpId="0"/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16" grpId="0"/>
          <p:bldP spid="24" grpId="0"/>
          <p:bldP spid="26" grpId="0"/>
          <p:bldP spid="28" grpId="0"/>
          <p:bldP spid="30" grpId="0"/>
          <p:bldP spid="32" grpId="0"/>
          <p:bldP spid="33" grpId="0"/>
          <p:bldP spid="4" grpId="0"/>
          <p:bldP spid="5" grpId="0"/>
          <p:bldP spid="6" grpId="0"/>
          <p:bldP spid="7" grpId="0"/>
          <p:bldP spid="8" grpId="0"/>
          <p:bldP spid="19" grpId="0"/>
        </p:bldLst>
      </p:timing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2495</TotalTime>
  <Words>65</Words>
  <Application>Microsoft Office PowerPoint</Application>
  <PresentationFormat>Grand écran</PresentationFormat>
  <Paragraphs>25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atmane</dc:creator>
  <cp:lastModifiedBy>atmane</cp:lastModifiedBy>
  <cp:revision>77</cp:revision>
  <dcterms:created xsi:type="dcterms:W3CDTF">2020-09-19T15:59:56Z</dcterms:created>
  <dcterms:modified xsi:type="dcterms:W3CDTF">2022-07-10T08:10:02Z</dcterms:modified>
</cp:coreProperties>
</file>